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76" y="-6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931698"/>
            <a:ext cx="5759450" cy="822406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5024045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423528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Akrylová trofej na zákazku na drevenom podstavci s viacfarebným LED svetlom napájaným cez USB. V unikátnom tvare s gravírovanou grafikou. S USB nabíjacím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káblom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Papierová záložka na zákazku s pravítkom 11 cm a plnofarebne tlačenou grafikou na prednej strane, cena nezahŕňa tlačovú prípravu.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Kovový prívesok na kľúče s karabínou s plnofarebne potlačeným žetónom z preglejky do nákupného vozíka.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Kolekcia produktov ako žiadna iná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Choďte nad rámec svojich propagačných aktivít! Kolekcia BE CREATIVE vám umožní navrhnúť celý vzhľad vašich darčekov a zanechať nezabudnuteľnú spomienku.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896841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Papierové pexeso vyrobené na zákazku v papierovej krabičke na zákazku. S 24 dlaždicami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91623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Fľaša RPET s nerezovým uzáverom v zákazkovom, RPET neoprenovom obale s plnofarebnou potlačou, nazahrnuje tlačovú prípravu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2887155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vyrobený, skladací RPET batoh s hlavnou priehradkou na zips a predným vreckom na zips. S celoplošnou sublimačnou tlačenou grafikou, cena nezahŕňa tlačovú prípravu. Polyester 190T RPET s výrazným štítkom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187343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187343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187343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157194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251557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280250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6774</TotalTime>
  <Words>218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161</cp:revision>
  <cp:lastPrinted>2020-10-14T10:13:42Z</cp:lastPrinted>
  <dcterms:created xsi:type="dcterms:W3CDTF">2020-04-21T06:52:21Z</dcterms:created>
  <dcterms:modified xsi:type="dcterms:W3CDTF">2025-02-12T10:04:33Z</dcterms:modified>
  <cp:category/>
</cp:coreProperties>
</file>